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20210826_Al2O31629999974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Thursday August 26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004F62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4F63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4F62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4F63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004F62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4F63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4F62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4F63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004F62_-_0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4F63_-_0_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4F63_-_0_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4F62_-_0_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004F62_-_0_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4F63_-_0_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4F62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4F63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004F6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004F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004F6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4F6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4F6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4F6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004F6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4F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4F6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4F6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227076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004F62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2270760">
                <a:tc>
                  <a:txBody>
                    <a:bodyPr/>
                    <a:lstStyle/>
                    <a:p>
                      <a:r>
                        <a:t>004F63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